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3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518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F7DE-FE39-4BB9-9DFC-881A449D8751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9B715-AFA8-4070-AAEA-CBF9983EF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F7DE-FE39-4BB9-9DFC-881A449D8751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9B715-AFA8-4070-AAEA-CBF9983EF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F7DE-FE39-4BB9-9DFC-881A449D8751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9B715-AFA8-4070-AAEA-CBF9983EF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F7DE-FE39-4BB9-9DFC-881A449D8751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9B715-AFA8-4070-AAEA-CBF9983EF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F7DE-FE39-4BB9-9DFC-881A449D8751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9B715-AFA8-4070-AAEA-CBF9983EF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F7DE-FE39-4BB9-9DFC-881A449D8751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9B715-AFA8-4070-AAEA-CBF9983EF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F7DE-FE39-4BB9-9DFC-881A449D8751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9B715-AFA8-4070-AAEA-CBF9983EF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F7DE-FE39-4BB9-9DFC-881A449D8751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9B715-AFA8-4070-AAEA-CBF9983EF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F7DE-FE39-4BB9-9DFC-881A449D8751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9B715-AFA8-4070-AAEA-CBF9983EF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F7DE-FE39-4BB9-9DFC-881A449D8751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9B715-AFA8-4070-AAEA-CBF9983EF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2F7DE-FE39-4BB9-9DFC-881A449D8751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9B715-AFA8-4070-AAEA-CBF9983EF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2F7DE-FE39-4BB9-9DFC-881A449D8751}" type="datetimeFigureOut">
              <a:rPr lang="ru-RU" smtClean="0"/>
              <a:pPr/>
              <a:t>16.11.2016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9B715-AFA8-4070-AAEA-CBF9983EFE0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0100" y="1643050"/>
            <a:ext cx="6286544" cy="3000395"/>
          </a:xfrm>
        </p:spPr>
        <p:txBody>
          <a:bodyPr>
            <a:noAutofit/>
          </a:bodyPr>
          <a:lstStyle/>
          <a:p>
            <a:r>
              <a:rPr lang="ru-RU" sz="4800" b="1" i="1" dirty="0">
                <a:solidFill>
                  <a:srgbClr val="0070C0"/>
                </a:solidFill>
              </a:rPr>
              <a:t>Консультация для родителей «Чем занять ребенка на зимних каникулах»</a:t>
            </a:r>
            <a:r>
              <a:rPr lang="ru-RU" sz="4800" dirty="0"/>
              <a:t/>
            </a:r>
            <a:br>
              <a:rPr lang="ru-RU" sz="4800" dirty="0"/>
            </a:br>
            <a:endParaRPr lang="ru-RU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642919"/>
            <a:ext cx="8229600" cy="2428891"/>
          </a:xfrm>
        </p:spPr>
        <p:txBody>
          <a:bodyPr/>
          <a:lstStyle/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</a:rPr>
              <a:t>«Новогодние праздники — это сказочное время не только для детей, но и для их родителей. Ведь это отличная возможность вспомнить свое детство, повеселиться от души, а еще сблизиться с детьми и стать для них настоящими друзьями.»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1324377752_81058263_large_07c697e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84" y="2571744"/>
            <a:ext cx="5429248" cy="4068317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Сходите с ребенком на новогоднюю елку.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5429288" cy="5043509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</a:rPr>
              <a:t>Даже </a:t>
            </a:r>
            <a:r>
              <a:rPr lang="ru-RU" sz="2600" b="1" dirty="0">
                <a:solidFill>
                  <a:schemeClr val="tx2">
                    <a:lumMod val="75000"/>
                  </a:schemeClr>
                </a:solidFill>
              </a:rPr>
              <a:t>если вы уже побывали на утреннике в детском саду— не беда! Вы всегда можете сходить с ребенком на новогоднюю елку в парк или в любое заведение, которое проводит праздничные программы</a:t>
            </a: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</a:rPr>
              <a:t>. Поверьте</a:t>
            </a:r>
            <a:r>
              <a:rPr lang="ru-RU" sz="2600" b="1" dirty="0">
                <a:solidFill>
                  <a:schemeClr val="tx2">
                    <a:lumMod val="75000"/>
                  </a:schemeClr>
                </a:solidFill>
              </a:rPr>
              <a:t>, такое мероприятие доставит всем массу удовольствия! Детские глаза будут сиять от радости, а родители, как в </a:t>
            </a: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</a:rPr>
              <a:t>детстве, </a:t>
            </a:r>
            <a:r>
              <a:rPr lang="ru-RU" sz="2600" b="1" dirty="0">
                <a:solidFill>
                  <a:schemeClr val="tx2">
                    <a:lumMod val="75000"/>
                  </a:schemeClr>
                </a:solidFill>
              </a:rPr>
              <a:t>с удовольствием будут водить хороводы и кричать: «Елочка, зажгись</a:t>
            </a: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</a:rPr>
              <a:t>!»</a:t>
            </a:r>
            <a:endParaRPr lang="ru-RU" sz="2600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12977_376c4885d529541b543dcee5018532e4.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7797">
            <a:off x="5114991" y="1705296"/>
            <a:ext cx="3710339" cy="3952551"/>
          </a:xfrm>
          <a:prstGeom prst="ellipse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Все на прогулку!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современном мире родителям редко доводится активно проводить время на улице с детьми. Поэтому отложите все дела и повеселитесь от души всей семьей. Можно отправиться с санками на горку или поиграть в снежки, весело побарахтаться в снегу , вспомнить все , во что раньше было сыграно ,например известная игра «Царь- Горы».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Царь горы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298" y="3945735"/>
            <a:ext cx="4286280" cy="2643206"/>
          </a:xfrm>
          <a:prstGeom prst="star7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</a:rPr>
              <a:t>Заняться спортом.</a:t>
            </a:r>
            <a:endParaRPr lang="ru-RU" b="1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6215074" cy="50720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</a:rPr>
              <a:t>Например </a:t>
            </a:r>
            <a:r>
              <a:rPr lang="ru-RU" sz="2600" b="1" dirty="0">
                <a:solidFill>
                  <a:schemeClr val="tx2">
                    <a:lumMod val="75000"/>
                  </a:schemeClr>
                </a:solidFill>
              </a:rPr>
              <a:t>покататься на коньках ? Что же останавливает ? Тогда отправляйтесь на крытый каток , здесь можно взять коньки на прокат. Кстати кататься на коньках не только полезно для здоровья, но и для развития интеллекта. Кроме того при катании на коньках необходимо сохранять равновесие, активно развивается вестибулярный аппарат. Если ребенок неуверенно стоит на коньках, зимние каникулы — прекрасное время, чтобы научить его кататься.</a:t>
            </a:r>
          </a:p>
        </p:txBody>
      </p:sp>
      <p:pic>
        <p:nvPicPr>
          <p:cNvPr id="5" name="Рисунок 4" descr="Public-skat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248" y="2000240"/>
            <a:ext cx="4505573" cy="48577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</a:rPr>
              <a:t>Фотосессия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 на природе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9"/>
            <a:ext cx="8158162" cy="22860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   Возьмите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с собой на прогулку 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фотоаппарат 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устройте зимнюю семейную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</a:rPr>
              <a:t>фотосессию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. В перерыве между съемкой можно организовать пикник: подготовьте чай в термосе, возьмите с собой бутерброды, сладости. У детей останутся незабываемые впечатления!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1000-dn-d9c154883cab8e897efaa11c4599c81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3066234"/>
            <a:ext cx="5691206" cy="3791766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Приготовьте что-нибудь вкусненькое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00200"/>
            <a:ext cx="8258204" cy="5257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Дети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обожают готовить! Кулинарным мастер-классам, на которые в будни у взрослых не хватает времени, можно посвятить все каникулы. И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спеките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вместе печенье, слепите из теста или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фигурки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животных, героев мультфильмов, придумайте новый рецепт салата, дайте ему оригинальное название.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1386974635_em6sfm4cvm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4071942"/>
            <a:ext cx="2540000" cy="2326640"/>
          </a:xfrm>
          <a:prstGeom prst="rect">
            <a:avLst/>
          </a:prstGeom>
        </p:spPr>
      </p:pic>
      <p:pic>
        <p:nvPicPr>
          <p:cNvPr id="5" name="Рисунок 4" descr="eaf55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240" y="4000504"/>
            <a:ext cx="2140596" cy="2658620"/>
          </a:xfrm>
          <a:prstGeom prst="rect">
            <a:avLst/>
          </a:prstGeom>
        </p:spPr>
      </p:pic>
      <p:pic>
        <p:nvPicPr>
          <p:cNvPr id="6" name="Рисунок 5" descr="ukracsenie-blyud-01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6" y="4071942"/>
            <a:ext cx="3357554" cy="25048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Домашние посиделки с пользой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1"/>
            <a:ext cx="8472518" cy="282893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Если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уделить детям время, то они будут счастливы и дома. Например, можно своими руками сделать елочные игрушки, гирлянды, флажки, снежинки и прочие праздничные украшения для дома. Можно сделать подарки и открытки для друзей и родственников своими руками.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ng-master-klas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3786190"/>
            <a:ext cx="4214810" cy="280917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401080" cy="5268931"/>
          </a:xfrm>
        </p:spPr>
        <p:txBody>
          <a:bodyPr/>
          <a:lstStyle/>
          <a:p>
            <a:pPr>
              <a:buNone/>
            </a:pPr>
            <a:r>
              <a:rPr lang="ru-RU" i="1" dirty="0" smtClean="0"/>
              <a:t>    </a:t>
            </a:r>
            <a:r>
              <a:rPr lang="ru-RU" b="1" i="1" dirty="0" smtClean="0">
                <a:solidFill>
                  <a:schemeClr val="accent3">
                    <a:lumMod val="50000"/>
                  </a:schemeClr>
                </a:solidFill>
              </a:rPr>
              <a:t>Итак</a:t>
            </a:r>
            <a:r>
              <a:rPr lang="ru-RU" b="1" i="1" dirty="0">
                <a:solidFill>
                  <a:schemeClr val="accent3">
                    <a:lumMod val="50000"/>
                  </a:schemeClr>
                </a:solidFill>
              </a:rPr>
              <a:t>, во время новогодних праздников можно и нужно отвлечься от работы и  полностью посвятить себя семье. Не стесняйтесь впадать в детство и веселиться вместе с вашими малышами, искренне радоваться и удивляться подаркам и новым событиям. Только так вы сможете завоевать их доверие и стать настоящими друзьями!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377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Консультация для родителей «Чем занять ребенка на зимних каникулах» </vt:lpstr>
      <vt:lpstr>Слайд 2</vt:lpstr>
      <vt:lpstr>Сходите с ребенком на новогоднюю елку. </vt:lpstr>
      <vt:lpstr>Все на прогулку! </vt:lpstr>
      <vt:lpstr>Заняться спортом.</vt:lpstr>
      <vt:lpstr>Фотосессия на природе </vt:lpstr>
      <vt:lpstr>Приготовьте что-нибудь вкусненькое</vt:lpstr>
      <vt:lpstr>Домашние посиделки с пользой </vt:lpstr>
      <vt:lpstr>Слайд 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Консультация для родителей «Чем занять ребенка на зимних каникулах»</dc:title>
  <dc:creator>Andrey</dc:creator>
  <cp:lastModifiedBy>Andrey</cp:lastModifiedBy>
  <cp:revision>10</cp:revision>
  <dcterms:created xsi:type="dcterms:W3CDTF">2016-11-16T18:45:07Z</dcterms:created>
  <dcterms:modified xsi:type="dcterms:W3CDTF">2016-11-16T20:26:41Z</dcterms:modified>
</cp:coreProperties>
</file>