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omments/modernComment_100_547FD1C4.xml" ContentType="application/vnd.ms-powerpoint.comment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E88DDF-60B3-20D0-2A0E-75DE3631F48E}" name="Aizhan Adambekova" initials="AA" userId="S::a.adambekova@uba.edu.kz::2400e2cd-68ac-491e-9497-90e4972e52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1080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comments/modernComment_100_547FD1C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D2A2536-4BBE-494A-A4C0-80BA7DA99F58}" authorId="{67E88DDF-60B3-20D0-2A0E-75DE3631F48E}" created="2025-04-07T09:42:47.88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417662916" sldId="256"/>
      <ac:graphicFrameMk id="6" creationId="{1A380B0C-9271-25EC-0E44-81207AAA0C31}"/>
    </ac:deMkLst>
    <p188:txBody>
      <a:bodyPr/>
      <a:lstStyle/>
      <a:p>
        <a:r>
          <a:rPr lang="ru-RU"/>
          <a:t>GoogleДискіге сілтеме жасау сұралады.
GoogleДискідегі құжатта атқарылған іс-шаралардың әлеуметтік желілердігі және сайттардағы сілтемелерді орналастыру қажет</a:t>
        </a:r>
      </a:p>
    </p188:txBody>
  </p188:cm>
  <p188:cm id="{D1BD1087-6E3C-488D-B608-3D0E74F29050}" authorId="{67E88DDF-60B3-20D0-2A0E-75DE3631F48E}" created="2025-04-07T09:52:09.84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417662916" sldId="256"/>
      <ac:graphicFrameMk id="9" creationId="{66E8C47E-E7FF-F41D-B183-C7550BA8FE86}"/>
    </ac:deMkLst>
    <p188:txBody>
      <a:bodyPr/>
      <a:lstStyle/>
      <a:p>
        <a:r>
          <a:rPr lang="ru-RU"/>
          <a:t>GoogleДискіге сілтеме жасау сұралады.
GoogleДискідегі құжатта атқарылған іс-шаралардың әлеуметтік желілердігі және сайттардағы сілтемелерді орналастыру қажет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C7A0C-6093-4323-962B-3B8F84FB392D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CC363-1C33-4135-A138-8C0C0D04B2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3CC363-1C33-4135-A138-8C0C0D04B21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EB8F3F-5066-68AD-1938-DE79A7FD3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8152006-7740-1852-AEA3-1BA57A838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B5E9C8-6FAD-968A-65E1-C90E3828C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2BD76B-C4E3-263E-9182-6E7048DEC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E368160-F803-836A-BBCD-344EE15E7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992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A33AE6-48CD-20C6-1CE5-BA6E28B1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EE4F484-96EE-C010-7FD1-709E05DF1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D1288F-1387-5B70-7E8A-60BF8293E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7BCD0F4-5B78-FEDE-204F-2B8127E98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3E14CF-98DD-66E1-445E-4F2743E1F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5550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7D769E-B633-4424-0261-E626497E4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D056A75-893A-D393-3D00-A85F47B3D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918F42E-7A46-A596-6EEE-025718D4B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26FA71-B0E9-62CE-6114-DCA003634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E57862D-0C3E-9E8A-6EFC-79846EAF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895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4E4A7E-B840-520F-6055-84EE295C4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B050817-C42C-DF39-7EC6-58B0E8EC45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0CC454B-0D6A-7D6C-E0B6-FDFCC5492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36DA599-5BC1-E410-B337-57842804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7E4994-4E1A-F604-028A-25D4BB87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499BB71-A61D-85B3-7770-C6FBD27D8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787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A5F459-BA18-23F5-E4B2-ABEBE9CBA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CFF9020-2DA1-13BC-A6F3-59D45A868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2608F2F-3D55-6984-FFC2-47C82C80D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3ECE512-27B2-29EC-DD31-D0DE407FB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26D25AE-2186-78A7-D064-BC5414E888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98995CE-D33D-E5EC-2FE8-EE81D2633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F6E50D3-037E-7AEC-A39E-6B66C92F8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29B002C-4568-BD6F-9C7E-D975E8EC7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3648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641C5F-BDEC-5100-F59F-C285B0412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C1613EF-9C80-D4C3-D15F-05873E370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41C9878-FDB7-C4D5-5AB8-90848469E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3E62074-0555-3F91-1E50-463BABCA2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802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37CBD87-DDD6-7937-608D-446685B34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D14B2D5-BC28-F996-CA0D-6EAE68B4B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0DE55C1-65F6-B206-B81F-1EE32709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5059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1794CA-9622-8085-0A7B-A407E08C8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1457C1-1426-5288-CDC7-50D5A4A73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AAE2663-299F-5C35-AA8E-574CA9EE0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4AD6453-7AFA-69A9-CA60-6E064491A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EEA56F4-D522-6E45-2952-DD808B4D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6297345-B970-BB66-6A12-6FDF5D1FD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495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CD8BD3-E403-0985-24C7-979276E4E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5EAB7DB-B0F7-9EE1-032C-22E5DDAAF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5895996-E624-9B53-2DBA-A003F5D8A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A0E30A3-E3C3-3F3E-553A-E70FCE59B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975988B-56A9-FB77-6907-99D07D2C6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D89BC3D-9A77-95BE-25D6-F387B81C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928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DD453C-B30A-7074-067F-6A3E6F3AF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0FD00C8-EAEB-3E15-8A93-06571C503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3C382C7-60E1-49A1-683E-1B3AA2AB5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0B1AD1-7222-936D-CA7D-3263A2AE2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17C99EC-F016-091E-301A-2C38362E9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995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398FB80-B5B5-9A33-03F5-7C803027D3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F0422C7-BDA9-E136-6A0E-626AEE90A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3E6A96-3214-2D64-4D8C-D5FC5C67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F85A6BE-7961-E371-D069-6FD65CFC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919DFD9-5B12-B622-2411-F7A29AE60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3095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8BF2F1-F81C-7504-70AF-D0FFAE51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AFBB308-F1A0-8110-56F2-620719851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B0F2783-C2F9-4731-B32C-1881E74A0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2CBE62-C554-483A-88D8-2783134EE85C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1B22CE8-69CC-87C1-527F-D6B3C4CE5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62EB24D-2DF4-2F44-98A5-672E6CD18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B85A0F-5A4C-460F-82C3-170EBD898D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078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18/10/relationships/comments" Target="../comments/modernComment_100_547FD1C4.xml"/><Relationship Id="rId3" Type="http://schemas.openxmlformats.org/officeDocument/2006/relationships/hyperlink" Target="https://docs.google.com/document/d/1mg_XNlXx6G1kfqjnqLEPg5pR3rMdfsHF/edit?usp=sharing&amp;ouid=108763854884982226364&amp;rtpof=true&amp;sd=true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google.com/document/d/1k-oK-V_epmy1lSnR3WY-yMtPCCSjY6zK/edit?usp=sharing&amp;ouid=108763854884982226364&amp;rtpof=true&amp;sd=true" TargetMode="External"/><Relationship Id="rId5" Type="http://schemas.openxmlformats.org/officeDocument/2006/relationships/hyperlink" Target="https://docs.google.com/document/d/1m1hyj4nY2rizbouKsVxG3Ogk4XY3NjPP/edit?usp=sharing&amp;ouid=108763854884982226364&amp;rtpof=true&amp;sd=true" TargetMode="External"/><Relationship Id="rId4" Type="http://schemas.openxmlformats.org/officeDocument/2006/relationships/hyperlink" Target="https://docs.google.com/document/d/1jZ7_QAIad1usHylOFlK1eTtRjvDRc3Qo/edit?usp=sharing&amp;ouid=108763854884982226364&amp;rtpof=true&amp;sd=true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b8Dj7dgUguk9vwPAcj9hkdc97f4IPRYH/edit?usp=sharing&amp;ouid=108763854884982226364&amp;rtpof=true&amp;sd=tru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343CF90-3258-E5AE-1A92-23260595B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4655" y="88138"/>
            <a:ext cx="12192000" cy="447675"/>
          </a:xfrm>
        </p:spPr>
        <p:txBody>
          <a:bodyPr>
            <a:noAutofit/>
          </a:bodyPr>
          <a:lstStyle/>
          <a:p>
            <a:r>
              <a:rPr lang="kk-KZ" sz="1600" dirty="0" smtClean="0">
                <a:solidFill>
                  <a:srgbClr val="0070C0"/>
                </a:solidFill>
              </a:rPr>
              <a:t>«Ақмола облысыбілім басқармасының Бұланды ауданы бойынша білім бөлімі Новодонецк ауылының негізгі орта мектебі»коммуналдықмемлекеттік мекемесі</a:t>
            </a:r>
            <a:endParaRPr lang="ru-RU" sz="1600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B00C6B46-E944-DF44-4DAD-113441193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79400594"/>
              </p:ext>
            </p:extLst>
          </p:nvPr>
        </p:nvGraphicFramePr>
        <p:xfrm>
          <a:off x="313269" y="706881"/>
          <a:ext cx="3992031" cy="1632705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281541">
                  <a:extLst>
                    <a:ext uri="{9D8B030D-6E8A-4147-A177-3AD203B41FA5}">
                      <a16:colId xmlns:a16="http://schemas.microsoft.com/office/drawing/2014/main" xmlns="" val="2891789567"/>
                    </a:ext>
                  </a:extLst>
                </a:gridCol>
                <a:gridCol w="1242616">
                  <a:extLst>
                    <a:ext uri="{9D8B030D-6E8A-4147-A177-3AD203B41FA5}">
                      <a16:colId xmlns:a16="http://schemas.microsoft.com/office/drawing/2014/main" xmlns="" val="519607716"/>
                    </a:ext>
                  </a:extLst>
                </a:gridCol>
                <a:gridCol w="951803">
                  <a:extLst>
                    <a:ext uri="{9D8B030D-6E8A-4147-A177-3AD203B41FA5}">
                      <a16:colId xmlns:a16="http://schemas.microsoft.com/office/drawing/2014/main" xmlns="" val="2566878911"/>
                    </a:ext>
                  </a:extLst>
                </a:gridCol>
                <a:gridCol w="1516071">
                  <a:extLst>
                    <a:ext uri="{9D8B030D-6E8A-4147-A177-3AD203B41FA5}">
                      <a16:colId xmlns:a16="http://schemas.microsoft.com/office/drawing/2014/main" xmlns="" val="3836327847"/>
                    </a:ext>
                  </a:extLst>
                </a:gridCol>
              </a:tblGrid>
              <a:tr h="414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5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5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05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Т.А.Ә.</a:t>
                      </a:r>
                      <a:endParaRPr lang="ru-RU" sz="10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0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Мектеп</a:t>
                      </a:r>
                      <a:endParaRPr lang="ru-RU" sz="10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0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Мектептің байланыс номері/пошта</a:t>
                      </a:r>
                      <a:endParaRPr lang="ru-RU" sz="10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85578518"/>
                  </a:ext>
                </a:extLst>
              </a:tr>
              <a:tr h="4638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5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050" kern="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lang="ru-RU" sz="1050" kern="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050" kern="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о.д</a:t>
                      </a:r>
                      <a:r>
                        <a:rPr lang="kk-KZ" sz="1050" kern="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иректора</a:t>
                      </a:r>
                      <a:r>
                        <a:rPr lang="kk-KZ" sz="1050" kern="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050" kern="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Дьяченко</a:t>
                      </a:r>
                      <a:r>
                        <a:rPr lang="kk-KZ" sz="1050" kern="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Р.Н.</a:t>
                      </a:r>
                      <a:endParaRPr lang="ru-RU" sz="10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0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 саны – </a:t>
                      </a:r>
                      <a:r>
                        <a:rPr lang="kk-KZ" sz="105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05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0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0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Телефон </a:t>
                      </a:r>
                      <a:endParaRPr lang="kk-KZ" sz="1050" kern="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05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8 716 46 </a:t>
                      </a:r>
                      <a:r>
                        <a:rPr lang="kk-KZ" sz="105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32465</a:t>
                      </a:r>
                      <a:endParaRPr lang="ru-RU" sz="10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98373539"/>
                  </a:ext>
                </a:extLst>
              </a:tr>
              <a:tr h="4147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5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5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Тәрбие </a:t>
                      </a:r>
                      <a:r>
                        <a:rPr lang="kk-KZ" sz="900" kern="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орынбасары </a:t>
                      </a:r>
                      <a:r>
                        <a:rPr lang="kk-KZ" sz="900" kern="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Дубовик</a:t>
                      </a:r>
                      <a:r>
                        <a:rPr lang="kk-KZ" sz="900" kern="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Марина Викторовна</a:t>
                      </a:r>
                      <a:endParaRPr lang="ru-RU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Педагог саны </a:t>
                      </a:r>
                      <a:r>
                        <a:rPr lang="kk-KZ" sz="9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</a:t>
                      </a:r>
                      <a:endParaRPr lang="ru-RU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050" kern="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Пошта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bul-aynakolskaya-sh@yandex.kz</a:t>
                      </a:r>
                      <a:r>
                        <a:rPr lang="ru-RU" sz="1050" kern="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78934708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1A380B0C-9271-25EC-0E44-81207AAA0C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5616270"/>
              </p:ext>
            </p:extLst>
          </p:nvPr>
        </p:nvGraphicFramePr>
        <p:xfrm>
          <a:off x="4464268" y="536027"/>
          <a:ext cx="7496034" cy="644967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26629">
                  <a:extLst>
                    <a:ext uri="{9D8B030D-6E8A-4147-A177-3AD203B41FA5}">
                      <a16:colId xmlns:a16="http://schemas.microsoft.com/office/drawing/2014/main" xmlns="" val="1273502534"/>
                    </a:ext>
                  </a:extLst>
                </a:gridCol>
                <a:gridCol w="693682">
                  <a:extLst>
                    <a:ext uri="{9D8B030D-6E8A-4147-A177-3AD203B41FA5}">
                      <a16:colId xmlns:a16="http://schemas.microsoft.com/office/drawing/2014/main" xmlns="" val="3857257240"/>
                    </a:ext>
                  </a:extLst>
                </a:gridCol>
                <a:gridCol w="835573">
                  <a:extLst>
                    <a:ext uri="{9D8B030D-6E8A-4147-A177-3AD203B41FA5}">
                      <a16:colId xmlns:a16="http://schemas.microsoft.com/office/drawing/2014/main" xmlns="" val="4090295976"/>
                    </a:ext>
                  </a:extLst>
                </a:gridCol>
                <a:gridCol w="740979">
                  <a:extLst>
                    <a:ext uri="{9D8B030D-6E8A-4147-A177-3AD203B41FA5}">
                      <a16:colId xmlns:a16="http://schemas.microsoft.com/office/drawing/2014/main" xmlns="" val="2508623174"/>
                    </a:ext>
                  </a:extLst>
                </a:gridCol>
                <a:gridCol w="725214">
                  <a:extLst>
                    <a:ext uri="{9D8B030D-6E8A-4147-A177-3AD203B41FA5}">
                      <a16:colId xmlns:a16="http://schemas.microsoft.com/office/drawing/2014/main" xmlns="" val="3239958667"/>
                    </a:ext>
                  </a:extLst>
                </a:gridCol>
                <a:gridCol w="2081048">
                  <a:extLst>
                    <a:ext uri="{9D8B030D-6E8A-4147-A177-3AD203B41FA5}">
                      <a16:colId xmlns:a16="http://schemas.microsoft.com/office/drawing/2014/main" xmlns="" val="3476829678"/>
                    </a:ext>
                  </a:extLst>
                </a:gridCol>
                <a:gridCol w="892909">
                  <a:extLst>
                    <a:ext uri="{9D8B030D-6E8A-4147-A177-3AD203B41FA5}">
                      <a16:colId xmlns:a16="http://schemas.microsoft.com/office/drawing/2014/main" xmlns="" val="2989824730"/>
                    </a:ext>
                  </a:extLst>
                </a:gridCol>
              </a:tblGrid>
              <a:tr h="245287">
                <a:tc rowSpan="2">
                  <a:txBody>
                    <a:bodyPr/>
                    <a:lstStyle/>
                    <a:p>
                      <a:pPr algn="ctr"/>
                      <a:r>
                        <a:rPr lang="kk-KZ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Жоба атауы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Іс-шара саны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Қамту саны</a:t>
                      </a:r>
                      <a:endParaRPr lang="ru-RU" sz="105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Қысқаша ақпарат (сілтемелер)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органдармен байланыс және т.б.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98355439"/>
                  </a:ext>
                </a:extLst>
              </a:tr>
              <a:tr h="379161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Білім алушы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Педагог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Ата-ана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7257778"/>
                  </a:ext>
                </a:extLst>
              </a:tr>
              <a:tr h="734674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Қамқор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https://docs.google.com/document/d/1mg_XNlXx6G1kfqjnqLEPg5pR3rMdfsHF/edit?usp=sharing&amp;ouid=108763854884982226364&amp;rtpof=true&amp;sd=true</a:t>
                      </a:r>
                      <a:endParaRPr lang="ru-RU" sz="7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6802307"/>
                  </a:ext>
                </a:extLst>
              </a:tr>
              <a:tr h="385389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Еңбегі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адал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өрен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https://docs.google.com/document/d/1h3C-_otCdkshLEdbjb5JnYdeW6G38-lg/edit?usp=sharing&amp;ouid=108763854884982226364&amp;rtpof=true&amp;sd=true</a:t>
                      </a:r>
                      <a:endParaRPr lang="ru-RU" sz="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3530346"/>
                  </a:ext>
                </a:extLst>
              </a:tr>
              <a:tr h="267586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Bala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2701536"/>
                  </a:ext>
                </a:extLst>
              </a:tr>
              <a:tr h="267586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Шабыт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https://docs.google.com/document/d/1jZ7_QAIad1usHylOFlK1eTtRjvDRc3Qo/edit?usp=sharing&amp;ouid=108763854884982226364&amp;rtpof=true&amp;sd=true</a:t>
                      </a:r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54152222"/>
                  </a:ext>
                </a:extLst>
              </a:tr>
              <a:tr h="267586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Ұшқыр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ой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алаңы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https://docs.google.com/document/d/1m1hyj4nY2rizbouKsVxG3Ogk4XY3NjPP/edit?usp=sharing&amp;ouid=108763854884982226364&amp;rtpof=true&amp;sd=true</a:t>
                      </a:r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00157562"/>
                  </a:ext>
                </a:extLst>
              </a:tr>
              <a:tr h="267586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кітапханасы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https://docs.google.com/document/d/1k-oK-V_epmy1lSnR3WY-yMtPCCSjY6zK/edit?usp=sharing&amp;ouid=108763854884982226364&amp;rtpof=true&amp;sd=true</a:t>
                      </a:r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7805471"/>
                  </a:ext>
                </a:extLst>
              </a:tr>
            </a:tbl>
          </a:graphicData>
        </a:graphic>
      </p:graphicFrame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DE85593D-14D4-74D5-23F2-6A2032CFED06}"/>
              </a:ext>
            </a:extLst>
          </p:cNvPr>
          <p:cNvGrpSpPr/>
          <p:nvPr/>
        </p:nvGrpSpPr>
        <p:grpSpPr>
          <a:xfrm>
            <a:off x="250167" y="2656935"/>
            <a:ext cx="2066982" cy="2053087"/>
            <a:chOff x="8743950" y="706881"/>
            <a:chExt cx="2838450" cy="2722119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xmlns="" id="{983C8E5A-9C83-A52C-8F6E-AF75BF265E70}"/>
                </a:ext>
              </a:extLst>
            </p:cNvPr>
            <p:cNvSpPr/>
            <p:nvPr/>
          </p:nvSpPr>
          <p:spPr>
            <a:xfrm>
              <a:off x="8743950" y="706881"/>
              <a:ext cx="2838450" cy="2722119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34C10678-0F9B-441E-EEB4-80058E303A10}"/>
                </a:ext>
              </a:extLst>
            </p:cNvPr>
            <p:cNvSpPr txBox="1"/>
            <p:nvPr/>
          </p:nvSpPr>
          <p:spPr>
            <a:xfrm>
              <a:off x="8743950" y="783825"/>
              <a:ext cx="283845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k-KZ" sz="12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шаралары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D4E88063-D16A-7372-5116-60015167FE46}"/>
              </a:ext>
            </a:extLst>
          </p:cNvPr>
          <p:cNvGrpSpPr/>
          <p:nvPr/>
        </p:nvGrpSpPr>
        <p:grpSpPr>
          <a:xfrm>
            <a:off x="2432649" y="2415396"/>
            <a:ext cx="1802503" cy="1168449"/>
            <a:chOff x="4255015" y="1224319"/>
            <a:chExt cx="1965521" cy="2273976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xmlns="" id="{15F56B3E-3D0C-D5DB-5E8A-910058D0191E}"/>
                </a:ext>
              </a:extLst>
            </p:cNvPr>
            <p:cNvSpPr/>
            <p:nvPr/>
          </p:nvSpPr>
          <p:spPr>
            <a:xfrm>
              <a:off x="4286961" y="1269445"/>
              <a:ext cx="1933575" cy="2228850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7E07E386-4755-4E95-9978-316015223C14}"/>
                </a:ext>
              </a:extLst>
            </p:cNvPr>
            <p:cNvSpPr txBox="1"/>
            <p:nvPr/>
          </p:nvSpPr>
          <p:spPr>
            <a:xfrm>
              <a:off x="4255015" y="1224319"/>
              <a:ext cx="1866900" cy="2770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«</a:t>
              </a:r>
              <a:r>
                <a:rPr lang="ru-RU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Күй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күмбірі</a:t>
              </a:r>
              <a:r>
                <a:rPr lang="ru-RU" sz="1200" dirty="0">
                  <a:latin typeface="Arial" panose="020B0604020202020204" pitchFamily="34" charset="0"/>
                  <a:cs typeface="Arial" panose="020B0604020202020204" pitchFamily="34" charset="0"/>
                </a:rPr>
                <a:t>» </a:t>
              </a:r>
              <a:endParaRPr lang="ru-RU" sz="12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7A0ABEA3-81E4-1419-F434-664113EFBE2A}"/>
                </a:ext>
              </a:extLst>
            </p:cNvPr>
            <p:cNvSpPr txBox="1"/>
            <p:nvPr/>
          </p:nvSpPr>
          <p:spPr>
            <a:xfrm>
              <a:off x="4434884" y="1811910"/>
              <a:ext cx="1541537" cy="11680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Звучит на больших переменах</a:t>
              </a:r>
              <a:endParaRPr lang="ru-RU" sz="1100" dirty="0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092CB21D-0EB7-D1EC-8A79-753D21BD404A}"/>
              </a:ext>
            </a:extLst>
          </p:cNvPr>
          <p:cNvGrpSpPr/>
          <p:nvPr/>
        </p:nvGrpSpPr>
        <p:grpSpPr>
          <a:xfrm>
            <a:off x="388189" y="4856672"/>
            <a:ext cx="1928959" cy="1895669"/>
            <a:chOff x="-3124525" y="598200"/>
            <a:chExt cx="1877033" cy="1925219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xmlns="" id="{F50B3D2D-FA2C-06BA-22D3-ADF76DF92B00}"/>
                </a:ext>
              </a:extLst>
            </p:cNvPr>
            <p:cNvSpPr/>
            <p:nvPr/>
          </p:nvSpPr>
          <p:spPr>
            <a:xfrm>
              <a:off x="-3124525" y="598200"/>
              <a:ext cx="1877033" cy="1925219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BBE06F61-9FA1-BA2A-F045-30B91E034D8E}"/>
                </a:ext>
              </a:extLst>
            </p:cNvPr>
            <p:cNvSpPr txBox="1"/>
            <p:nvPr/>
          </p:nvSpPr>
          <p:spPr>
            <a:xfrm>
              <a:off x="-3007007" y="633243"/>
              <a:ext cx="1571908" cy="7970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Ата-аналар</a:t>
              </a:r>
              <a:r>
                <a:rPr lang="kk-KZ" sz="12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ды қолдау </a:t>
              </a:r>
              <a:r>
                <a:rPr lang="ru-RU" sz="1200" dirty="0" err="1" smtClean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орталығы</a:t>
              </a:r>
              <a:endParaRPr lang="ru-RU" sz="1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B77D8ACF-077B-065E-C715-F6A65DE7AD1B}"/>
              </a:ext>
            </a:extLst>
          </p:cNvPr>
          <p:cNvGrpSpPr/>
          <p:nvPr/>
        </p:nvGrpSpPr>
        <p:grpSpPr>
          <a:xfrm>
            <a:off x="2432779" y="3579960"/>
            <a:ext cx="1930135" cy="3168141"/>
            <a:chOff x="2441406" y="4475487"/>
            <a:chExt cx="1930135" cy="2143219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xmlns="" id="{7BB1971B-B8DE-4221-EF25-EF89FC4587E7}"/>
                </a:ext>
              </a:extLst>
            </p:cNvPr>
            <p:cNvSpPr/>
            <p:nvPr/>
          </p:nvSpPr>
          <p:spPr>
            <a:xfrm>
              <a:off x="2495673" y="4475487"/>
              <a:ext cx="1808271" cy="2143219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C7358EA9-C85F-455C-2A34-1F08A8EF6019}"/>
                </a:ext>
              </a:extLst>
            </p:cNvPr>
            <p:cNvSpPr txBox="1"/>
            <p:nvPr/>
          </p:nvSpPr>
          <p:spPr>
            <a:xfrm>
              <a:off x="2441406" y="4612918"/>
              <a:ext cx="1930135" cy="6870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«Волонтерский клуб «Забота». </a:t>
              </a:r>
              <a:endParaRPr lang="ru-RU" sz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17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учащихся. </a:t>
              </a:r>
            </a:p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Бимагамбетова З.Д.</a:t>
              </a:r>
              <a:endParaRPr lang="ru-RU" sz="1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Тел. 8 </a:t>
              </a:r>
              <a:r>
                <a:rPr lang="ru-RU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777 29312695</a:t>
              </a:r>
              <a:endParaRPr lang="ru-RU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379562" y="5486400"/>
            <a:ext cx="18805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2023 – 2024 охват родителей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34 человек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мероприятий 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2024 -2025 – охват родителей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35, 9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мероприятий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10551" y="2984740"/>
            <a:ext cx="207896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/>
              <a:t>Классный час в </a:t>
            </a:r>
            <a:r>
              <a:rPr lang="ru-RU" sz="800" b="1" dirty="0" smtClean="0"/>
              <a:t>9- </a:t>
            </a:r>
            <a:r>
              <a:rPr lang="ru-RU" sz="800" b="1" dirty="0" smtClean="0"/>
              <a:t>классах на тему «Половая неприкосновенность, ранняя беременность ». 1-4 классах на тему «Ответственность за свои поступки ». 5-8 классах на тему «Правила дорожного движения». Акция, раздача листовок «Мы против насилия» в рамках декады «16 дней </a:t>
            </a:r>
            <a:r>
              <a:rPr lang="ru-RU" sz="800" b="1" dirty="0" err="1" smtClean="0"/>
              <a:t>активизма</a:t>
            </a:r>
            <a:r>
              <a:rPr lang="ru-RU" sz="800" b="1" dirty="0" smtClean="0"/>
              <a:t> против насилия», беседа на тему «Профилактика правонарушений среди несовершеннолетних» с учащимися </a:t>
            </a:r>
            <a:r>
              <a:rPr lang="ru-RU" sz="800" b="1" dirty="0" smtClean="0"/>
              <a:t>1-19классов</a:t>
            </a:r>
            <a:r>
              <a:rPr lang="ru-RU" sz="800" b="1" dirty="0" smtClean="0"/>
              <a:t>.</a:t>
            </a:r>
            <a:endParaRPr lang="ru-RU" sz="3600" b="1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34861" y="5024403"/>
            <a:ext cx="1454060" cy="1449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417662916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8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6E8C47E-E7FF-F41D-B183-C7550BA8F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6732083"/>
              </p:ext>
            </p:extLst>
          </p:nvPr>
        </p:nvGraphicFramePr>
        <p:xfrm>
          <a:off x="189187" y="346104"/>
          <a:ext cx="11584364" cy="651189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905707">
                  <a:extLst>
                    <a:ext uri="{9D8B030D-6E8A-4147-A177-3AD203B41FA5}">
                      <a16:colId xmlns:a16="http://schemas.microsoft.com/office/drawing/2014/main" xmlns="" val="1273502534"/>
                    </a:ext>
                  </a:extLst>
                </a:gridCol>
                <a:gridCol w="1280634">
                  <a:extLst>
                    <a:ext uri="{9D8B030D-6E8A-4147-A177-3AD203B41FA5}">
                      <a16:colId xmlns:a16="http://schemas.microsoft.com/office/drawing/2014/main" xmlns="" val="3857257240"/>
                    </a:ext>
                  </a:extLst>
                </a:gridCol>
                <a:gridCol w="1148154">
                  <a:extLst>
                    <a:ext uri="{9D8B030D-6E8A-4147-A177-3AD203B41FA5}">
                      <a16:colId xmlns:a16="http://schemas.microsoft.com/office/drawing/2014/main" xmlns="" val="4090295976"/>
                    </a:ext>
                  </a:extLst>
                </a:gridCol>
                <a:gridCol w="1207034">
                  <a:extLst>
                    <a:ext uri="{9D8B030D-6E8A-4147-A177-3AD203B41FA5}">
                      <a16:colId xmlns:a16="http://schemas.microsoft.com/office/drawing/2014/main" xmlns="" val="2508623174"/>
                    </a:ext>
                  </a:extLst>
                </a:gridCol>
                <a:gridCol w="1010153">
                  <a:extLst>
                    <a:ext uri="{9D8B030D-6E8A-4147-A177-3AD203B41FA5}">
                      <a16:colId xmlns:a16="http://schemas.microsoft.com/office/drawing/2014/main" xmlns="" val="3239958667"/>
                    </a:ext>
                  </a:extLst>
                </a:gridCol>
                <a:gridCol w="2806262">
                  <a:extLst>
                    <a:ext uri="{9D8B030D-6E8A-4147-A177-3AD203B41FA5}">
                      <a16:colId xmlns:a16="http://schemas.microsoft.com/office/drawing/2014/main" xmlns="" val="2501791220"/>
                    </a:ext>
                  </a:extLst>
                </a:gridCol>
                <a:gridCol w="1226420">
                  <a:extLst>
                    <a:ext uri="{9D8B030D-6E8A-4147-A177-3AD203B41FA5}">
                      <a16:colId xmlns:a16="http://schemas.microsoft.com/office/drawing/2014/main" xmlns="" val="4253982494"/>
                    </a:ext>
                  </a:extLst>
                </a:gridCol>
              </a:tblGrid>
              <a:tr h="534427">
                <a:tc rowSpan="2">
                  <a:txBody>
                    <a:bodyPr/>
                    <a:lstStyle/>
                    <a:p>
                      <a:pPr algn="ctr"/>
                      <a:r>
                        <a:rPr lang="kk-KZ" sz="1050" dirty="0"/>
                        <a:t>Алдын алу шаралары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050" dirty="0"/>
                        <a:t>Іс-шара саны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050" dirty="0"/>
                        <a:t>Қамту саны</a:t>
                      </a:r>
                      <a:endParaRPr lang="ru-RU" sz="105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Қысқаша ақпарат (сілтемелер)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05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органдармен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байланыс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т.б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98355439"/>
                  </a:ext>
                </a:extLst>
              </a:tr>
              <a:tr h="102027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dirty="0"/>
                        <a:t>Білім алушы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dirty="0"/>
                        <a:t>Педагог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dirty="0"/>
                        <a:t>Ата-ана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7257778"/>
                  </a:ext>
                </a:extLst>
              </a:tr>
              <a:tr h="874517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«</a:t>
                      </a:r>
                      <a:r>
                        <a:rPr lang="ru-RU" sz="1050" dirty="0" err="1"/>
                        <a:t>Цифрлық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әлемде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қауіпсіз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қадам</a:t>
                      </a:r>
                      <a:r>
                        <a:rPr lang="ru-RU" sz="1050" dirty="0"/>
                        <a:t>»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https://docs.google.com/document/d/1b8Dj7dgUguk9vwPAcj9hkdc97f4IPRYH/edit?usp=sharing&amp;ouid=108763854884982226364&amp;rtpof=true&amp;sd=true</a:t>
                      </a:r>
                      <a:endParaRPr lang="ru-RU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6802307"/>
                  </a:ext>
                </a:extLst>
              </a:tr>
              <a:tr h="641633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/>
                        <a:t>Буллингтен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қорған</a:t>
                      </a:r>
                      <a:r>
                        <a:rPr lang="ru-RU" sz="1050" dirty="0"/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https://docs.google.com/document/d/1b8Dj7dgUguk9vwPAcj9hkdc97f4IPRYH/edit?usp=sharing&amp;ouid=108763854884982226364&amp;rtpof=true&amp;sd=true</a:t>
                      </a:r>
                      <a:endParaRPr lang="ru-RU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3530346"/>
                  </a:ext>
                </a:extLst>
              </a:tr>
              <a:tr h="874517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/>
                        <a:t>Ойынға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салауатты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көзқарас</a:t>
                      </a:r>
                      <a:endParaRPr lang="ru-RU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https://docs.google.com/document/d/1b8Dj7dgUguk9vwPAcj9hkdc97f4IPRYH/edit?usp=sharing&amp;ouid=108763854884982226364&amp;rtpof=true&amp;sd=true</a:t>
                      </a:r>
                      <a:endParaRPr lang="ru-RU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2701536"/>
                  </a:ext>
                </a:extLst>
              </a:tr>
              <a:tr h="641633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/>
                        <a:t>Өмірге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салауатты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қадам</a:t>
                      </a:r>
                      <a:endParaRPr lang="ru-RU" sz="10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https://docs.google.com/document/d/1b8Dj7dgUguk9vwPAcj9hkdc97f4IPRYH/edit?usp=sharing&amp;ouid=108763854884982226364&amp;rtpof=true&amp;sd=true</a:t>
                      </a:r>
                      <a:endParaRPr lang="ru-RU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54152222"/>
                  </a:ext>
                </a:extLst>
              </a:tr>
              <a:tr h="641633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/>
                        <a:t>Қоғамдық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мүлікті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қорға</a:t>
                      </a:r>
                      <a:r>
                        <a:rPr lang="ru-RU" sz="1050" dirty="0"/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https://docs.google.com/document/d/1b8Dj7dgUguk9vwPAcj9hkdc97f4IPRYH/edit?usp=sharing&amp;ouid=108763854884982226364&amp;rtpof=true&amp;sd=true</a:t>
                      </a:r>
                      <a:endParaRPr lang="ru-RU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00157562"/>
                  </a:ext>
                </a:extLst>
              </a:tr>
              <a:tr h="641633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err="1"/>
                        <a:t>Қауіпсіз</a:t>
                      </a:r>
                      <a:r>
                        <a:rPr lang="ru-RU" sz="1050" dirty="0"/>
                        <a:t> </a:t>
                      </a:r>
                      <a:r>
                        <a:rPr lang="ru-RU" sz="1050" dirty="0" err="1"/>
                        <a:t>қоғам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https://docs.google.com/document/d/1b8Dj7dgUguk9vwPAcj9hkdc97f4IPRYH/edit?usp=sharing&amp;ouid=108763854884982226364&amp;rtpof=true&amp;sd=true</a:t>
                      </a:r>
                      <a:endParaRPr lang="ru-RU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7805471"/>
                  </a:ext>
                </a:extLst>
              </a:tr>
              <a:tr h="641633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Үнемді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тұтыну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https://docs.google.com/document/d/1b8Dj7dgUguk9vwPAcj9hkdc97f4IPRYH/edit?usp=sharing&amp;ouid=108763854884982226364&amp;rtpof=true&amp;sd=true</a:t>
                      </a:r>
                      <a:endParaRPr lang="ru-RU" sz="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825058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323</Words>
  <Application>Microsoft Office PowerPoint</Application>
  <PresentationFormat>Произвольный</PresentationFormat>
  <Paragraphs>109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«Ақмола облысыбілім басқармасының Бұланды ауданы бойынша білім бөлімі Новодонецк ауылының негізгі орта мектебі»коммуналдықмемлекеттік мекемесі</vt:lpstr>
      <vt:lpstr>Слайд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«Ақмола облысы білім басқармасының Бұланды ауданы бойынша білім бөлімі Айнакөл ауылының жалпы орта білім беретін мектебі» коммуналдық мемлекеттік мекемесі</dc:title>
  <dc:creator>Aizhan Adambekova</dc:creator>
  <cp:lastModifiedBy>Alser</cp:lastModifiedBy>
  <cp:revision>49</cp:revision>
  <dcterms:created xsi:type="dcterms:W3CDTF">2025-04-07T06:06:12Z</dcterms:created>
  <dcterms:modified xsi:type="dcterms:W3CDTF">2025-04-08T16:00:12Z</dcterms:modified>
</cp:coreProperties>
</file>